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92F13-CD43-4932-8BC6-29B8CE475CE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B1E9-E5FF-4F8F-A828-B5A4F43F55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Rossiya_-_Posmotri_kak_vsyo_krasivo_(iPlay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ee4ad10e3e53dedcb25dfc3c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583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857364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«Нравственно – патриотическое воспитание</a:t>
            </a:r>
          </a:p>
          <a:p>
            <a:pPr algn="ctr"/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ошкольников»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0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Детский сад «Колосок»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143512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Балашова Александра Николаевна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Rossiya_-_Posmotri_kak_vsyo_krasiv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42978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Vospitanie-det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Sredstva-nravstvenno-patrioticheskogo-vospitan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51436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501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по патриотическому воспитанию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Воспитание у ребенка любви и привязанности к своей семье , дому, детскому саду, улице, городу;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бережного отношения к природе и  всему  живому;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воспитание уважения к труду;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интереса к русским традициям;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формирование элементарных знаний о правах человека;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знакомство детей с символами государства, Республики ( герб, флаг, гимн);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формирование толерантности, чувства уважения к  другим народам, их традициям.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5725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baseline="0" dirty="0" smtClean="0"/>
          </a:p>
          <a:p>
            <a:r>
              <a:rPr lang="ru-RU" baseline="0" dirty="0" smtClean="0"/>
              <a:t>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своей малой родине (история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посѐлка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людей,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прославившие), воспитание любви к своему краю. </a:t>
            </a:r>
          </a:p>
          <a:p>
            <a:r>
              <a:rPr lang="ru-RU" sz="3200" baseline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Родине как о многонациональном государстве, воспитание толерантности </a:t>
            </a:r>
          </a:p>
          <a:p>
            <a:r>
              <a:rPr lang="ru-RU" sz="3200" baseline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Воспитание любви и уважения к ближнему окружению (семья, коллектив), привитие нравственных норм поведения.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Чувство любви к родному краю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начинается через знакомство: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городом;</a:t>
            </a:r>
          </a:p>
          <a:p>
            <a:pPr>
              <a:buFontTx/>
              <a:buChar char="-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своей улицей;</a:t>
            </a:r>
          </a:p>
          <a:p>
            <a:pPr>
              <a:buFontTx/>
              <a:buChar char="-"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детским садом;</a:t>
            </a:r>
          </a:p>
          <a:p>
            <a:pPr>
              <a:buFontTx/>
              <a:buChar char="-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страной;</a:t>
            </a:r>
          </a:p>
          <a:p>
            <a:pPr>
              <a:buFontTx/>
              <a:buChar char="-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ее столицей;</a:t>
            </a:r>
          </a:p>
          <a:p>
            <a:pPr>
              <a:buFontTx/>
              <a:buChar char="-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символами;</a:t>
            </a:r>
          </a:p>
          <a:p>
            <a:pPr>
              <a:buFontTx/>
              <a:buChar char="-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ближайшее окружение.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36396-6a8bcf107dc4052479428385db7b5a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857364"/>
            <a:ext cx="5905519" cy="4429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084162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785926"/>
            <a:ext cx="600079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отобрать из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ассы впечатлений, получаемых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ебенком, наиболее доступные ему: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Природа и мир 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ивотных;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традиции;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 людей;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общественные события и т.д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DSCN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000240"/>
            <a:ext cx="4857752" cy="48577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Экран (4:3)</PresentationFormat>
  <Paragraphs>37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2015-11-17T15:00:43Z</dcterms:created>
  <dcterms:modified xsi:type="dcterms:W3CDTF">2015-11-17T15:02:41Z</dcterms:modified>
</cp:coreProperties>
</file>